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5" r:id="rId3"/>
    <p:sldId id="267" r:id="rId4"/>
    <p:sldId id="268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72" d="100"/>
          <a:sy n="72" d="100"/>
        </p:scale>
        <p:origin x="-110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2E7EE58-FAC3-40D5-A5B0-EFF7D5BA2073}" type="datetimeFigureOut">
              <a:rPr lang="en-US" smtClean="0"/>
              <a:pPr/>
              <a:t>12/12/2019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08127E7-9E28-452A-BFA7-E2DADD3889B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2E7EE58-FAC3-40D5-A5B0-EFF7D5BA2073}" type="datetimeFigureOut">
              <a:rPr lang="en-US" smtClean="0"/>
              <a:pPr/>
              <a:t>12/12/2019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08127E7-9E28-452A-BFA7-E2DADD3889B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2E7EE58-FAC3-40D5-A5B0-EFF7D5BA2073}" type="datetimeFigureOut">
              <a:rPr lang="en-US" smtClean="0"/>
              <a:pPr/>
              <a:t>12/12/2019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08127E7-9E28-452A-BFA7-E2DADD3889B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2E7EE58-FAC3-40D5-A5B0-EFF7D5BA2073}" type="datetimeFigureOut">
              <a:rPr lang="en-US" smtClean="0"/>
              <a:pPr/>
              <a:t>12/12/2019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08127E7-9E28-452A-BFA7-E2DADD3889B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2E7EE58-FAC3-40D5-A5B0-EFF7D5BA2073}" type="datetimeFigureOut">
              <a:rPr lang="en-US" smtClean="0"/>
              <a:pPr/>
              <a:t>12/12/2019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08127E7-9E28-452A-BFA7-E2DADD3889B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2E7EE58-FAC3-40D5-A5B0-EFF7D5BA2073}" type="datetimeFigureOut">
              <a:rPr lang="en-US" smtClean="0"/>
              <a:pPr/>
              <a:t>12/12/2019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08127E7-9E28-452A-BFA7-E2DADD3889B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2E7EE58-FAC3-40D5-A5B0-EFF7D5BA2073}" type="datetimeFigureOut">
              <a:rPr lang="en-US" smtClean="0"/>
              <a:pPr/>
              <a:t>12/12/2019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08127E7-9E28-452A-BFA7-E2DADD3889B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2E7EE58-FAC3-40D5-A5B0-EFF7D5BA2073}" type="datetimeFigureOut">
              <a:rPr lang="en-US" smtClean="0"/>
              <a:pPr/>
              <a:t>12/12/2019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08127E7-9E28-452A-BFA7-E2DADD3889B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2E7EE58-FAC3-40D5-A5B0-EFF7D5BA2073}" type="datetimeFigureOut">
              <a:rPr lang="en-US" smtClean="0"/>
              <a:pPr/>
              <a:t>12/12/2019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08127E7-9E28-452A-BFA7-E2DADD3889B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2E7EE58-FAC3-40D5-A5B0-EFF7D5BA2073}" type="datetimeFigureOut">
              <a:rPr lang="en-US" smtClean="0"/>
              <a:pPr/>
              <a:t>12/12/2019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08127E7-9E28-452A-BFA7-E2DADD3889B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2E7EE58-FAC3-40D5-A5B0-EFF7D5BA2073}" type="datetimeFigureOut">
              <a:rPr lang="en-US" smtClean="0"/>
              <a:pPr/>
              <a:t>12/12/2019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08127E7-9E28-452A-BFA7-E2DADD3889B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D2E7EE58-FAC3-40D5-A5B0-EFF7D5BA2073}" type="datetimeFigureOut">
              <a:rPr lang="en-US" smtClean="0"/>
              <a:pPr/>
              <a:t>12/12/2019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808127E7-9E28-452A-BFA7-E2DADD3889B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32560" y="228600"/>
            <a:ext cx="7406640" cy="2971800"/>
          </a:xfrm>
        </p:spPr>
        <p:txBody>
          <a:bodyPr>
            <a:normAutofit/>
          </a:bodyPr>
          <a:lstStyle/>
          <a:p>
            <a:pPr algn="ctr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Effective Classroom Interaction </a:t>
            </a:r>
            <a:br>
              <a:rPr lang="en-US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Patterns-A Diagrammatic Approach 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32560" y="3124200"/>
            <a:ext cx="7406640" cy="3429000"/>
          </a:xfrm>
        </p:spPr>
        <p:txBody>
          <a:bodyPr>
            <a:normAutofit/>
          </a:bodyPr>
          <a:lstStyle/>
          <a:p>
            <a:pPr algn="r"/>
            <a:r>
              <a:rPr lang="en-US" b="1" i="1" dirty="0" smtClean="0">
                <a:solidFill>
                  <a:srgbClr val="FF0000"/>
                </a:solidFill>
              </a:rPr>
              <a:t>Presented by –</a:t>
            </a:r>
          </a:p>
          <a:p>
            <a:pPr algn="r"/>
            <a:r>
              <a:rPr lang="en-US" b="1" i="1" dirty="0" err="1" smtClean="0">
                <a:solidFill>
                  <a:srgbClr val="FF0000"/>
                </a:solidFill>
              </a:rPr>
              <a:t>Mr.K.K.Biswal</a:t>
            </a:r>
            <a:endParaRPr lang="en-US" b="1" i="1" dirty="0" smtClean="0">
              <a:solidFill>
                <a:srgbClr val="FF0000"/>
              </a:solidFill>
            </a:endParaRPr>
          </a:p>
          <a:p>
            <a:pPr algn="r"/>
            <a:r>
              <a:rPr lang="en-US" b="1" i="1" dirty="0" smtClean="0">
                <a:solidFill>
                  <a:srgbClr val="FF0000"/>
                </a:solidFill>
              </a:rPr>
              <a:t>Associate Professor</a:t>
            </a:r>
          </a:p>
          <a:p>
            <a:pPr algn="r"/>
            <a:r>
              <a:rPr lang="en-US" b="1" i="1" dirty="0" smtClean="0">
                <a:solidFill>
                  <a:srgbClr val="FF0000"/>
                </a:solidFill>
              </a:rPr>
              <a:t>22/08/2018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74638"/>
            <a:ext cx="8705088" cy="1143000"/>
          </a:xfrm>
        </p:spPr>
        <p:txBody>
          <a:bodyPr>
            <a:noAutofit/>
          </a:bodyPr>
          <a:lstStyle/>
          <a:p>
            <a:r>
              <a:rPr lang="en-US" sz="16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O2. </a:t>
            </a:r>
            <a:r>
              <a:rPr lang="en-US" sz="16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Different types of interaction patterns in the 21</a:t>
            </a:r>
            <a:r>
              <a:rPr lang="en-US" sz="1600" b="1" baseline="30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st</a:t>
            </a:r>
            <a:r>
              <a:rPr lang="en-US" sz="16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century classrooms</a:t>
            </a:r>
            <a:endParaRPr lang="en-US" sz="1600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447800"/>
            <a:ext cx="8400288" cy="4800600"/>
          </a:xfrm>
        </p:spPr>
        <p:txBody>
          <a:bodyPr>
            <a:normAutofit/>
          </a:bodyPr>
          <a:lstStyle/>
          <a:p>
            <a:pPr lvl="0" algn="ctr">
              <a:buNone/>
            </a:pPr>
            <a:r>
              <a:rPr lang="en-US" sz="3600" b="1" dirty="0" smtClean="0">
                <a:solidFill>
                  <a:srgbClr val="FF0000"/>
                </a:solidFill>
              </a:rPr>
              <a:t>1. Effective classroom:</a:t>
            </a:r>
            <a:endParaRPr lang="en-US" sz="3600" dirty="0" smtClean="0">
              <a:solidFill>
                <a:srgbClr val="FF0000"/>
              </a:solidFill>
            </a:endParaRPr>
          </a:p>
        </p:txBody>
      </p:sp>
      <p:pic>
        <p:nvPicPr>
          <p:cNvPr id="8194" name="Picture 2" descr="C:\Users\User\Desktop\New Picture.bmp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1000" y="2514600"/>
            <a:ext cx="8229600" cy="40957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8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74638"/>
            <a:ext cx="8552688" cy="1143000"/>
          </a:xfrm>
        </p:spPr>
        <p:txBody>
          <a:bodyPr>
            <a:normAutofit/>
          </a:bodyPr>
          <a:lstStyle/>
          <a:p>
            <a:pPr lvl="0"/>
            <a:r>
              <a:rPr lang="en-US" b="1" dirty="0" smtClean="0">
                <a:solidFill>
                  <a:srgbClr val="FF0000"/>
                </a:solidFill>
              </a:rPr>
              <a:t>2. More Effective classroom: </a:t>
            </a:r>
            <a:endParaRPr lang="en-US" dirty="0">
              <a:solidFill>
                <a:srgbClr val="FF0000"/>
              </a:solidFill>
            </a:endParaRPr>
          </a:p>
        </p:txBody>
      </p:sp>
      <p:pic>
        <p:nvPicPr>
          <p:cNvPr id="9218" name="Picture 2" descr="C:\Users\User\Desktop\New Picture (2.bmp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1000" y="1371600"/>
            <a:ext cx="8381999" cy="50292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74638"/>
            <a:ext cx="8552688" cy="1143000"/>
          </a:xfrm>
        </p:spPr>
        <p:txBody>
          <a:bodyPr>
            <a:normAutofit/>
          </a:bodyPr>
          <a:lstStyle/>
          <a:p>
            <a:pPr lvl="0"/>
            <a:r>
              <a:rPr lang="en-US" b="1" dirty="0" smtClean="0">
                <a:solidFill>
                  <a:srgbClr val="FF0000"/>
                </a:solidFill>
              </a:rPr>
              <a:t>3. Most Effective classroom:</a:t>
            </a:r>
            <a:endParaRPr lang="en-US" dirty="0">
              <a:solidFill>
                <a:srgbClr val="FF0000"/>
              </a:solidFill>
            </a:endParaRPr>
          </a:p>
        </p:txBody>
      </p:sp>
      <p:pic>
        <p:nvPicPr>
          <p:cNvPr id="10242" name="Picture 2" descr="C:\Users\User\Desktop\most.bmp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1000" y="1219200"/>
            <a:ext cx="8305800" cy="51816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0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206</TotalTime>
  <Words>39</Words>
  <Application>Microsoft Office PowerPoint</Application>
  <PresentationFormat>On-screen Show (4:3)</PresentationFormat>
  <Paragraphs>9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Solstice</vt:lpstr>
      <vt:lpstr>Effective Classroom Interaction  Patterns-A Diagrammatic Approach  </vt:lpstr>
      <vt:lpstr>O2. Different types of interaction patterns in the 21st century classrooms</vt:lpstr>
      <vt:lpstr>2. More Effective classroom: </vt:lpstr>
      <vt:lpstr>3. Most Effective classroom: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Role of the Teachers in the 21st Century Classrooms</dc:title>
  <dc:creator>User</dc:creator>
  <cp:lastModifiedBy>Oltuser</cp:lastModifiedBy>
  <cp:revision>32</cp:revision>
  <dcterms:created xsi:type="dcterms:W3CDTF">2018-12-11T17:32:30Z</dcterms:created>
  <dcterms:modified xsi:type="dcterms:W3CDTF">2019-12-12T13:34:43Z</dcterms:modified>
</cp:coreProperties>
</file>